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C772510-CEAC-4955-BA34-67EF7441A09F}" type="datetimeFigureOut">
              <a:rPr lang="ar-EG" smtClean="0"/>
              <a:t>06/08/1444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010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2510-CEAC-4955-BA34-67EF7441A09F}" type="datetimeFigureOut">
              <a:rPr lang="ar-EG" smtClean="0"/>
              <a:t>06/08/1444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33500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2510-CEAC-4955-BA34-67EF7441A09F}" type="datetimeFigureOut">
              <a:rPr lang="ar-EG" smtClean="0"/>
              <a:t>06/08/1444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16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2510-CEAC-4955-BA34-67EF7441A09F}" type="datetimeFigureOut">
              <a:rPr lang="ar-EG" smtClean="0"/>
              <a:t>06/08/1444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959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2510-CEAC-4955-BA34-67EF7441A09F}" type="datetimeFigureOut">
              <a:rPr lang="ar-EG" smtClean="0"/>
              <a:t>06/08/1444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057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2510-CEAC-4955-BA34-67EF7441A09F}" type="datetimeFigureOut">
              <a:rPr lang="ar-EG" smtClean="0"/>
              <a:t>06/08/1444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0805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2510-CEAC-4955-BA34-67EF7441A09F}" type="datetimeFigureOut">
              <a:rPr lang="ar-EG" smtClean="0"/>
              <a:t>06/08/1444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9137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2510-CEAC-4955-BA34-67EF7441A09F}" type="datetimeFigureOut">
              <a:rPr lang="ar-EG" smtClean="0"/>
              <a:t>06/08/1444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02680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2510-CEAC-4955-BA34-67EF7441A09F}" type="datetimeFigureOut">
              <a:rPr lang="ar-EG" smtClean="0"/>
              <a:t>06/08/1444</a:t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9718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2510-CEAC-4955-BA34-67EF7441A09F}" type="datetimeFigureOut">
              <a:rPr lang="ar-EG" smtClean="0"/>
              <a:t>06/08/1444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58164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2510-CEAC-4955-BA34-67EF7441A09F}" type="datetimeFigureOut">
              <a:rPr lang="ar-EG" smtClean="0"/>
              <a:t>06/08/1444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99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C772510-CEAC-4955-BA34-67EF7441A09F}" type="datetimeFigureOut">
              <a:rPr lang="ar-EG" smtClean="0"/>
              <a:t>06/08/1444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81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1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0C47-E72A-0D22-703E-9D7534E517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Autonomous car</a:t>
            </a:r>
            <a:endParaRPr lang="ar-EG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65E2D-6979-D5D9-98A8-F0EAAF9B74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200" b="1" dirty="0"/>
              <a:t>Embedded System</a:t>
            </a:r>
          </a:p>
          <a:p>
            <a:r>
              <a:rPr lang="en-US" sz="1600" dirty="0"/>
              <a:t>Dr Ahmed </a:t>
            </a:r>
            <a:r>
              <a:rPr lang="en-US" sz="1600" dirty="0" err="1"/>
              <a:t>Seddik</a:t>
            </a:r>
            <a:endParaRPr lang="en-US" sz="1600" dirty="0"/>
          </a:p>
          <a:p>
            <a:r>
              <a:rPr lang="en-US" sz="1600" dirty="0" err="1"/>
              <a:t>Eng</a:t>
            </a:r>
            <a:r>
              <a:rPr lang="en-US" sz="1600" dirty="0"/>
              <a:t> </a:t>
            </a:r>
            <a:r>
              <a:rPr lang="en-US" sz="1600" dirty="0" err="1"/>
              <a:t>Meral</a:t>
            </a:r>
            <a:endParaRPr lang="ar-EG" sz="1600" dirty="0"/>
          </a:p>
        </p:txBody>
      </p:sp>
    </p:spTree>
    <p:extLst>
      <p:ext uri="{BB962C8B-B14F-4D97-AF65-F5344CB8AC3E}">
        <p14:creationId xmlns:p14="http://schemas.microsoft.com/office/powerpoint/2010/main" val="2195169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8AC41-68E5-425D-BCA2-E07F6893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Team members: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17726-2BFE-4F56-9825-C88CF97B5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600" dirty="0"/>
              <a:t>Amr Khaled 205015</a:t>
            </a:r>
          </a:p>
          <a:p>
            <a:pPr algn="l" rtl="0"/>
            <a:r>
              <a:rPr lang="en-US" sz="2600" dirty="0" err="1"/>
              <a:t>Nardeen</a:t>
            </a:r>
            <a:r>
              <a:rPr lang="en-US" sz="2600" dirty="0"/>
              <a:t> Hesham 205074</a:t>
            </a:r>
          </a:p>
          <a:p>
            <a:pPr algn="l" rtl="0"/>
            <a:r>
              <a:rPr lang="en-US" sz="2600" dirty="0"/>
              <a:t>EL-Sayed Mohamed 205038</a:t>
            </a:r>
          </a:p>
          <a:p>
            <a:pPr algn="l" rtl="0"/>
            <a:r>
              <a:rPr lang="en-US" sz="2600" dirty="0" err="1"/>
              <a:t>Abdelrhman</a:t>
            </a:r>
            <a:r>
              <a:rPr lang="en-US" sz="2600" dirty="0"/>
              <a:t> Ahmed 205054</a:t>
            </a:r>
          </a:p>
          <a:p>
            <a:pPr algn="l" rtl="0"/>
            <a:r>
              <a:rPr lang="en-US" sz="2600" dirty="0"/>
              <a:t>Mohamed Farouk 205011</a:t>
            </a:r>
          </a:p>
        </p:txBody>
      </p:sp>
    </p:spTree>
    <p:extLst>
      <p:ext uri="{BB962C8B-B14F-4D97-AF65-F5344CB8AC3E}">
        <p14:creationId xmlns:p14="http://schemas.microsoft.com/office/powerpoint/2010/main" val="2745088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3EB2-F703-0392-E9C3-B1A4BC63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Abstract:</a:t>
            </a:r>
            <a:endParaRPr lang="ar-EG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3BDED-F6AF-52BC-8FE6-44C21F23CD15}"/>
              </a:ext>
            </a:extLst>
          </p:cNvPr>
          <p:cNvSpPr txBox="1"/>
          <p:nvPr/>
        </p:nvSpPr>
        <p:spPr>
          <a:xfrm>
            <a:off x="838200" y="1930400"/>
            <a:ext cx="10642600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Our Project idea is about a small car which is controlled by an application through WI-FI Signals.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We used a non-advanced components to create our project, some wires, electronic devices, small chips, etc.</a:t>
            </a:r>
          </a:p>
        </p:txBody>
      </p:sp>
    </p:spTree>
    <p:extLst>
      <p:ext uri="{BB962C8B-B14F-4D97-AF65-F5344CB8AC3E}">
        <p14:creationId xmlns:p14="http://schemas.microsoft.com/office/powerpoint/2010/main" val="228043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42A2-74AB-5FF2-8F40-7D1196AB2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Components:</a:t>
            </a:r>
            <a:endParaRPr lang="ar-EG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D7F26-6A18-1E0A-0F7F-F19EB6B4F4E0}"/>
              </a:ext>
            </a:extLst>
          </p:cNvPr>
          <p:cNvSpPr txBox="1"/>
          <p:nvPr/>
        </p:nvSpPr>
        <p:spPr>
          <a:xfrm>
            <a:off x="722955" y="1690688"/>
            <a:ext cx="9347200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1- </a:t>
            </a:r>
            <a:r>
              <a:rPr lang="en-US" sz="2800" dirty="0" err="1"/>
              <a:t>Nodemcu</a:t>
            </a:r>
            <a:r>
              <a:rPr lang="en-US" sz="2800" dirty="0"/>
              <a:t> ESP8266: it’s a chip based on ESP-12 module with firmware to access WI-FI Signals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2- L298N Motor Driver: a DC Motor to control with our gear motors, so we can control our car movement, speed.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76950-AE94-41E8-1C9D-7513EBF08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681" y="2243899"/>
            <a:ext cx="2567291" cy="1694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2BB3AE-150F-BC7E-646E-5D1F16BDF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274" y="4852800"/>
            <a:ext cx="1831944" cy="186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05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0AB1C-2894-70AC-1519-3C30AD80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Components:</a:t>
            </a:r>
            <a:endParaRPr lang="ar-EG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21696-1ADA-A6E8-DCE6-F262A6818B0D}"/>
              </a:ext>
            </a:extLst>
          </p:cNvPr>
          <p:cNvSpPr txBox="1"/>
          <p:nvPr/>
        </p:nvSpPr>
        <p:spPr>
          <a:xfrm>
            <a:off x="838200" y="1906953"/>
            <a:ext cx="9972431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3- Gear Motors: it’s compatible with the Motor Driver LN298N, it’s an electric motor coupled with a gear train, it uses a DC in our project.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4- Robot Wheel: a normal plastic wheels we use and it’s combined with Gear Motors.</a:t>
            </a:r>
            <a:endParaRPr lang="ar-EG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1AFCA-DD2C-C989-52E9-72DD46C3F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712" y="2958903"/>
            <a:ext cx="1769069" cy="1128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96ED9-CECA-906B-2F1C-F2BFBA39C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240" y="5086943"/>
            <a:ext cx="1746200" cy="177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60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93AF-D503-80D9-DD2F-D1EB2A39D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31" y="645210"/>
            <a:ext cx="10515600" cy="1325563"/>
          </a:xfrm>
        </p:spPr>
        <p:txBody>
          <a:bodyPr/>
          <a:lstStyle/>
          <a:p>
            <a:r>
              <a:rPr lang="en-US" b="1" dirty="0"/>
              <a:t>Components:</a:t>
            </a:r>
            <a:endParaRPr lang="ar-EG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57B46-8DA0-FB01-8B06-D6C5FB30B8DF}"/>
              </a:ext>
            </a:extLst>
          </p:cNvPr>
          <p:cNvSpPr txBox="1"/>
          <p:nvPr/>
        </p:nvSpPr>
        <p:spPr>
          <a:xfrm>
            <a:off x="807916" y="2031392"/>
            <a:ext cx="6961554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5- Battery holder: to hold the batteries and it’s connected with the LN298N motor.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6- Jumper Wires: to connect our whole project with motor driver and to have a control over the current flow through the whole car.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7- Li-ion batteries: a simple batteries to provide us with needed current to control the car.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33326-F6D0-B2CE-428C-69F0E21BC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550" y="1206190"/>
            <a:ext cx="2407138" cy="1650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EB7408-F904-603D-B13B-0A9A882B3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514" y="5045215"/>
            <a:ext cx="1672492" cy="1676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50CF1-163B-5C10-800E-E5AEB55D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123" y="2885641"/>
            <a:ext cx="1985107" cy="191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70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C6535-D5CC-4CBB-A2AA-5A832CD8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Diagram: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E229F-AA6A-477B-B4D0-825C49AFB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084832"/>
            <a:ext cx="9872147" cy="44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FADFB-821C-4230-8691-AC998D0B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Images: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2634B-F40A-4D55-9397-962F4F4C3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086" y="2771498"/>
            <a:ext cx="1991069" cy="35301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404433-0B3A-46A8-8A69-5C1007C54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2" y="4263470"/>
            <a:ext cx="3562526" cy="2009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C059F6-427A-479F-B1F4-743489CA9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38" y="2800389"/>
            <a:ext cx="1969474" cy="3501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20C6B6-4F31-4A79-838B-82943B1B8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29" y="4134678"/>
            <a:ext cx="4262740" cy="213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2815D3-B820-401C-AA03-6E150DEC19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7624" y="1501843"/>
            <a:ext cx="1576942" cy="2795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A8C43F-980C-4DB3-A443-1FEF0ACEF3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08169" y="1364906"/>
            <a:ext cx="1578692" cy="302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139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C5D1-807B-B1ED-85DA-B14368E3B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the developed version will 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4F05-637A-98E2-D0C7-1870FC8F9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812307"/>
          </a:xfrm>
        </p:spPr>
        <p:txBody>
          <a:bodyPr/>
          <a:lstStyle/>
          <a:p>
            <a:pPr algn="l"/>
            <a:r>
              <a:rPr lang="en-US" dirty="0"/>
              <a:t>A self driving car that moves from point A too point B using raspberry processor that is faster than the previous one and can be connected with a camera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E6C861-D864-B758-BA90-402DFD7C8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599" y="3153793"/>
            <a:ext cx="2525696" cy="2525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4CD1B7-D17C-DA62-5640-4C4ADFF7E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526" y="3040603"/>
            <a:ext cx="2525696" cy="25256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CF4A78-A3F5-3E58-43DE-A5FA0156907E}"/>
              </a:ext>
            </a:extLst>
          </p:cNvPr>
          <p:cNvSpPr txBox="1"/>
          <p:nvPr/>
        </p:nvSpPr>
        <p:spPr>
          <a:xfrm>
            <a:off x="4357205" y="5566299"/>
            <a:ext cx="29224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Raspberry with camera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1089E1-75C0-2B0B-2295-20EA48A921F4}"/>
              </a:ext>
            </a:extLst>
          </p:cNvPr>
          <p:cNvSpPr txBox="1"/>
          <p:nvPr/>
        </p:nvSpPr>
        <p:spPr>
          <a:xfrm>
            <a:off x="8399132" y="5564898"/>
            <a:ext cx="3190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camera to be connected to the raspberry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E940D1-ECD6-30F1-C8AF-074FF2B7B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66" y="3153793"/>
            <a:ext cx="2525696" cy="25256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72CB8D-D98B-5246-88CA-8DD1E71181C0}"/>
              </a:ext>
            </a:extLst>
          </p:cNvPr>
          <p:cNvSpPr txBox="1"/>
          <p:nvPr/>
        </p:nvSpPr>
        <p:spPr>
          <a:xfrm>
            <a:off x="865229" y="5624003"/>
            <a:ext cx="2570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Raspberry processor</a:t>
            </a:r>
          </a:p>
        </p:txBody>
      </p:sp>
    </p:spTree>
    <p:extLst>
      <p:ext uri="{BB962C8B-B14F-4D97-AF65-F5344CB8AC3E}">
        <p14:creationId xmlns:p14="http://schemas.microsoft.com/office/powerpoint/2010/main" val="26556242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155</TotalTime>
  <Words>275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Tw Cen MT</vt:lpstr>
      <vt:lpstr>Tw Cen MT Condensed</vt:lpstr>
      <vt:lpstr>Wingdings 3</vt:lpstr>
      <vt:lpstr>Integral</vt:lpstr>
      <vt:lpstr>Autonomous car</vt:lpstr>
      <vt:lpstr>Team members:</vt:lpstr>
      <vt:lpstr>Abstract:</vt:lpstr>
      <vt:lpstr>Components:</vt:lpstr>
      <vt:lpstr>Components:</vt:lpstr>
      <vt:lpstr>Components:</vt:lpstr>
      <vt:lpstr>Diagram:</vt:lpstr>
      <vt:lpstr>Images:</vt:lpstr>
      <vt:lpstr> the developed version will be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Systems</dc:title>
  <dc:creator>N..C..C</dc:creator>
  <cp:lastModifiedBy>Amr Khaled</cp:lastModifiedBy>
  <cp:revision>19</cp:revision>
  <dcterms:created xsi:type="dcterms:W3CDTF">2022-12-13T17:29:53Z</dcterms:created>
  <dcterms:modified xsi:type="dcterms:W3CDTF">2023-02-26T21:02:07Z</dcterms:modified>
</cp:coreProperties>
</file>